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7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6" autoAdjust="0"/>
    <p:restoredTop sz="94748" autoAdjust="0"/>
  </p:normalViewPr>
  <p:slideViewPr>
    <p:cSldViewPr snapToGrid="0">
      <p:cViewPr varScale="1">
        <p:scale>
          <a:sx n="229" d="100"/>
          <a:sy n="229" d="100"/>
        </p:scale>
        <p:origin x="240" y="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gif>
</file>

<file path=ppt/media/image2.jpg>
</file>

<file path=ppt/media/image3.gif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8D8C82-56DF-7168-EAFD-FFC05D1CDB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28869A0-A650-5CD6-5E57-470E1F2325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B71507-0FF1-3EC4-F1D7-A4E2DEE4F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827D9-244B-4058-A76C-437342E6D398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2E5A5A-BAB1-A901-8E7E-E5E51F57F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F89C50-15DE-4090-213E-7DB2908FD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ED74B-9919-4987-A25F-D24418EDA7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234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CF881D-2F62-2BAC-BF47-B97A8AF32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21DD544-086A-31FA-C71F-B3023C516D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6FF2C1-357E-A65F-4557-F85611ADD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827D9-244B-4058-A76C-437342E6D398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AA046B-C720-D93C-6D71-8EAF2DFAE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D56956-2FAB-F453-0194-BE12489E1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ED74B-9919-4987-A25F-D24418EDA7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807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CA82280-ADE8-0787-E4D9-DC22521271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25E120A-A096-3589-E3B9-CB3C906C9F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BAFC260-EAD0-2877-B134-38D7D8DBD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827D9-244B-4058-A76C-437342E6D398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96B3A9-D959-C281-D6C8-BD7CD0A00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D1E9711-5298-2078-042B-B7AD7D11F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ED74B-9919-4987-A25F-D24418EDA7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662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CA3B44-412E-523A-B222-D6EBDF4E3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D9C10A-B080-A592-8044-FFAE954AB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53D538-A4FA-41EE-3917-DCAF2173E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827D9-244B-4058-A76C-437342E6D398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76D1512-DB4C-29EA-73F6-B81C91C42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0CB5A3-1E9C-88F5-97C7-2F0EB0419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ED74B-9919-4987-A25F-D24418EDA7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8907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E563EB-6AD6-1EB4-ACB4-2A1606876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75F2C61-D280-D06A-EB05-FA80404950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82EC92-2159-AE7C-BA8C-BC5604D6A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827D9-244B-4058-A76C-437342E6D398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D07ED8-C83E-6D55-84B8-BE2D27A53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F632368-F558-7C20-47BC-BD757ADDF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ED74B-9919-4987-A25F-D24418EDA7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1182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94B95D-53F2-9BF6-E188-3691B737F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82409E-DCCE-8377-88EC-E889E2056E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EF44DBF-232C-BC67-BDAA-B8581F1A7F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FECA4B9-4B1B-576D-4FB4-EEC00CEE7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827D9-244B-4058-A76C-437342E6D398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AB1C7C4-6F4F-3DAF-6028-E4582F334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ABF6F46-01DE-99CD-5951-0F704B2DC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ED74B-9919-4987-A25F-D24418EDA7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03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A894E4-099C-7345-415E-90592D485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8B4A4D4-F242-6764-9C45-3E803D91FF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2B297B3-AC16-2319-FD36-224DF2880B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23BE3A-7907-A173-C9EE-1781A30C52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7F2CA16-AE90-A13D-3E9C-024685B42F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FA5ECCB-FDAD-46BE-A608-7063A1B16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827D9-244B-4058-A76C-437342E6D398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B8B5058-6F25-5F1C-B507-E8C5D56DA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2E13C42-E2BF-E78C-506E-15395CEA6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ED74B-9919-4987-A25F-D24418EDA7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4592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3EE5C6-F6A1-FB6F-7A16-53AF3F74F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D252A8D-D79B-CE1C-D016-D898AB4BB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827D9-244B-4058-A76C-437342E6D398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ECB2948-A64B-DEB3-5455-64238B4A0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6805E7-D1B1-694A-AE74-01B311C27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ED74B-9919-4987-A25F-D24418EDA7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4614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1B84352-AFBE-7DF3-3789-B399E1B71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827D9-244B-4058-A76C-437342E6D398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135E13B-78CC-6306-E506-9F0CED6F6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72170F-6661-D2E5-67D3-B9F01FC55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ED74B-9919-4987-A25F-D24418EDA7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200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EB8368-4D72-E5B3-4138-66AC71D24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F95074-2E71-B37D-BE1C-6020D1C11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7079B09-728E-924F-A52C-963B2B36A7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FF47D58-9B1D-F5F8-4F0B-5DBFFE49E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827D9-244B-4058-A76C-437342E6D398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6EDBA90-2178-EC12-5572-BDE128E74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2FEBCE2-B6B0-6284-109E-38EE0C2EA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ED74B-9919-4987-A25F-D24418EDA7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9721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3C67F5-9B1D-5F66-6775-46555D615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06B64AC-ECA4-D45A-9B66-A53590848C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74FCD5C-602F-F32C-6BF0-2D8C383852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1415CCC-5F61-879E-4ECA-5470276BB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827D9-244B-4058-A76C-437342E6D398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AADDEA3-59C5-25C2-4A85-00121B789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4ABADC4-C600-A3A7-E7A8-D8EFA71EE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ED74B-9919-4987-A25F-D24418EDA7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168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D1B41A9-4B5F-06C0-220D-5560171E7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02CB4DF-A889-B4AB-21E5-DDABCE2DEF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913236-D3FA-2B55-3FD8-D2DCF070B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D827D9-244B-4058-A76C-437342E6D398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C34521-3310-5B0E-74D3-28C0D5CFB9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CD0097-3D20-638C-EB00-1CCB4D3E89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DED74B-9919-4987-A25F-D24418EDA7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4547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6C9A6D-6D82-7406-4AFE-4D3A3805D6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817F9AA-E3B8-5760-E94B-6B7D538DD8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029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4606DB-3CB0-E205-64E0-0B4C5649E3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C2E0BB4-7B23-3029-0912-5C452FA297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17CAD48-0EE5-8B49-57CA-C987A4ABCC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945" y="901002"/>
            <a:ext cx="11296110" cy="5055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5733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C3A015-5149-1200-9DA1-46A7A156E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周处除三害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FD2C4B-5756-3960-A8C6-E8657C6AB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1502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>
                <a:effectLst/>
              </a:rPr>
              <a:t>《</a:t>
            </a:r>
            <a:r>
              <a:rPr lang="zh-CN" altLang="en-US" dirty="0">
                <a:effectLst/>
              </a:rPr>
              <a:t>周处除三害</a:t>
            </a:r>
            <a:r>
              <a:rPr lang="en-US" altLang="zh-CN" dirty="0">
                <a:effectLst/>
              </a:rPr>
              <a:t>》</a:t>
            </a:r>
            <a:r>
              <a:rPr lang="zh-CN" altLang="en-US" dirty="0">
                <a:effectLst/>
              </a:rPr>
              <a:t>的故事源于</a:t>
            </a:r>
            <a:r>
              <a:rPr lang="en-US" altLang="zh-CN" dirty="0">
                <a:effectLst/>
              </a:rPr>
              <a:t>《</a:t>
            </a:r>
            <a:r>
              <a:rPr lang="zh-CN" altLang="en-US" dirty="0">
                <a:effectLst/>
              </a:rPr>
              <a:t>世说新语</a:t>
            </a:r>
            <a:r>
              <a:rPr lang="en-US" altLang="zh-CN" dirty="0">
                <a:effectLst/>
              </a:rPr>
              <a:t>》</a:t>
            </a:r>
          </a:p>
          <a:p>
            <a:pPr marL="0" indent="0">
              <a:buNone/>
            </a:pPr>
            <a:r>
              <a:rPr lang="en-US" altLang="zh-CN" dirty="0">
                <a:effectLst/>
              </a:rPr>
              <a:t>《</a:t>
            </a:r>
            <a:r>
              <a:rPr lang="zh-CN" altLang="en-US" dirty="0">
                <a:effectLst/>
              </a:rPr>
              <a:t>晋书</a:t>
            </a:r>
            <a:r>
              <a:rPr lang="en-US" altLang="zh-CN" dirty="0">
                <a:effectLst/>
              </a:rPr>
              <a:t>·</a:t>
            </a:r>
            <a:r>
              <a:rPr lang="zh-CN" altLang="en-US" dirty="0">
                <a:effectLst/>
              </a:rPr>
              <a:t>周处传</a:t>
            </a:r>
            <a:r>
              <a:rPr lang="en-US" altLang="zh-CN" dirty="0">
                <a:effectLst/>
              </a:rPr>
              <a:t>》</a:t>
            </a:r>
            <a:r>
              <a:rPr lang="zh-CN" altLang="en-US" dirty="0">
                <a:effectLst/>
              </a:rPr>
              <a:t>中的历史典故。</a:t>
            </a:r>
            <a:br>
              <a:rPr lang="zh-CN" altLang="en-US" dirty="0">
                <a:effectLst/>
              </a:rPr>
            </a:br>
            <a:r>
              <a:rPr lang="zh-CN" altLang="en-US" dirty="0">
                <a:effectLst/>
              </a:rPr>
              <a:t>故事很简单。</a:t>
            </a:r>
            <a:br>
              <a:rPr lang="zh-CN" altLang="en-US" dirty="0">
                <a:effectLst/>
              </a:rPr>
            </a:br>
            <a:br>
              <a:rPr lang="zh-CN" altLang="en-US" dirty="0">
                <a:effectLst/>
              </a:rPr>
            </a:br>
            <a:r>
              <a:rPr lang="zh-CN" altLang="en-US" dirty="0">
                <a:effectLst/>
              </a:rPr>
              <a:t>相传义兴阳羡</a:t>
            </a:r>
            <a:r>
              <a:rPr lang="zh-CN" altLang="en-US" sz="2000" dirty="0">
                <a:solidFill>
                  <a:srgbClr val="888888"/>
                </a:solidFill>
                <a:effectLst/>
              </a:rPr>
              <a:t>（今宜兴市）</a:t>
            </a:r>
            <a:r>
              <a:rPr lang="zh-CN" altLang="en-US" dirty="0">
                <a:effectLst/>
              </a:rPr>
              <a:t>有三害：</a:t>
            </a:r>
            <a:r>
              <a:rPr lang="zh-CN" altLang="en-US" b="1" dirty="0">
                <a:effectLst/>
              </a:rPr>
              <a:t>河中蛟龙、山中白虎，以及凶暴的少年周处</a:t>
            </a:r>
            <a:r>
              <a:rPr lang="zh-CN" altLang="en-US" sz="1800" dirty="0">
                <a:solidFill>
                  <a:srgbClr val="888888"/>
                </a:solidFill>
                <a:effectLst/>
              </a:rPr>
              <a:t>（</a:t>
            </a:r>
            <a:r>
              <a:rPr lang="en-US" altLang="zh-CN" sz="1800" dirty="0">
                <a:solidFill>
                  <a:srgbClr val="888888"/>
                </a:solidFill>
                <a:effectLst/>
              </a:rPr>
              <a:t>242-297</a:t>
            </a:r>
            <a:r>
              <a:rPr lang="zh-CN" altLang="en-US" sz="1800" dirty="0">
                <a:solidFill>
                  <a:srgbClr val="888888"/>
                </a:solidFill>
                <a:effectLst/>
              </a:rPr>
              <a:t>）</a:t>
            </a:r>
            <a:r>
              <a:rPr lang="zh-CN" altLang="en-US" dirty="0">
                <a:effectLst/>
              </a:rPr>
              <a:t>。</a:t>
            </a:r>
            <a:br>
              <a:rPr lang="zh-CN" altLang="en-US" dirty="0">
                <a:effectLst/>
              </a:rPr>
            </a:br>
            <a:r>
              <a:rPr lang="zh-CN" altLang="en-US" dirty="0">
                <a:effectLst/>
              </a:rPr>
              <a:t>有人怂恿周处去杀虎斩蛟，目的是想他们三害互相残杀。</a:t>
            </a:r>
            <a:br>
              <a:rPr lang="zh-CN" altLang="en-US" dirty="0">
                <a:effectLst/>
              </a:rPr>
            </a:br>
            <a:r>
              <a:rPr lang="zh-CN" altLang="en-US" b="1" dirty="0">
                <a:effectLst/>
              </a:rPr>
              <a:t>结果，周处除掉虎蛟两害之后，才知道自己也是一害，遂决定改邪归正，发愤图强</a:t>
            </a:r>
            <a:r>
              <a:rPr lang="zh-CN" altLang="en-US" dirty="0">
                <a:effectLst/>
              </a:rPr>
              <a:t>。</a:t>
            </a:r>
            <a:br>
              <a:rPr lang="zh-CN" altLang="en-US" dirty="0">
                <a:effectLst/>
              </a:rPr>
            </a:br>
            <a:br>
              <a:rPr lang="zh-CN" altLang="en-US" dirty="0">
                <a:effectLst/>
              </a:rPr>
            </a:br>
            <a:r>
              <a:rPr lang="zh-CN" altLang="en-US" dirty="0">
                <a:effectLst/>
              </a:rPr>
              <a:t>后来他拜师学艺，最后成为忠臣孝子，战死沙场。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04822B0-CED6-DF77-716B-6B37392E66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7748" y="365125"/>
            <a:ext cx="4070056" cy="2925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369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08082F0B-A5C9-5824-9833-B37075547E5D}"/>
              </a:ext>
            </a:extLst>
          </p:cNvPr>
          <p:cNvSpPr txBox="1"/>
          <p:nvPr/>
        </p:nvSpPr>
        <p:spPr>
          <a:xfrm>
            <a:off x="235670" y="490192"/>
            <a:ext cx="11840066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effectLst/>
                <a:latin typeface="system-ui"/>
              </a:rPr>
              <a:t>电影</a:t>
            </a:r>
            <a:r>
              <a:rPr lang="en-US" altLang="zh-CN" sz="2800" dirty="0">
                <a:effectLst/>
                <a:latin typeface="system-ui"/>
              </a:rPr>
              <a:t>《</a:t>
            </a:r>
            <a:r>
              <a:rPr lang="zh-CN" altLang="en-US" sz="2800" dirty="0">
                <a:effectLst/>
                <a:latin typeface="system-ui"/>
              </a:rPr>
              <a:t>周处除三害</a:t>
            </a:r>
            <a:r>
              <a:rPr lang="en-US" altLang="zh-CN" sz="2800" dirty="0">
                <a:effectLst/>
                <a:latin typeface="system-ui"/>
              </a:rPr>
              <a:t>》</a:t>
            </a:r>
            <a:r>
              <a:rPr lang="zh-CN" altLang="en-US" sz="2800" dirty="0">
                <a:effectLst/>
                <a:latin typeface="system-ui"/>
              </a:rPr>
              <a:t>基本就是现代版的“周处传”。</a:t>
            </a:r>
            <a:br>
              <a:rPr lang="zh-CN" altLang="en-US" sz="2800" dirty="0">
                <a:effectLst/>
              </a:rPr>
            </a:br>
            <a:r>
              <a:rPr lang="zh-CN" altLang="en-US" sz="2800" dirty="0">
                <a:effectLst/>
              </a:rPr>
              <a:t>主角陈桂林</a:t>
            </a:r>
            <a:r>
              <a:rPr lang="zh-CN" altLang="en-US" sz="2800" dirty="0">
                <a:solidFill>
                  <a:srgbClr val="888888"/>
                </a:solidFill>
                <a:effectLst/>
              </a:rPr>
              <a:t>（阮经天饰）</a:t>
            </a:r>
            <a:r>
              <a:rPr lang="zh-CN" altLang="en-US" sz="2800" dirty="0">
                <a:effectLst/>
              </a:rPr>
              <a:t>，职业黑帮杀手。</a:t>
            </a:r>
            <a:br>
              <a:rPr lang="zh-CN" altLang="en-US" sz="2800" dirty="0">
                <a:effectLst/>
              </a:rPr>
            </a:br>
            <a:r>
              <a:rPr lang="zh-CN" altLang="en-US" sz="2800" b="1" i="0" dirty="0">
                <a:effectLst/>
                <a:highlight>
                  <a:srgbClr val="FFFFFF"/>
                </a:highlight>
                <a:latin typeface="system-ui"/>
              </a:rPr>
              <a:t>发短、话少、人狠、枪快。</a:t>
            </a:r>
            <a:endParaRPr lang="zh-CN" altLang="en-US" sz="2800" b="0" i="0" dirty="0">
              <a:effectLst/>
              <a:highlight>
                <a:srgbClr val="FFFFFF"/>
              </a:highlight>
              <a:latin typeface="system-ui"/>
            </a:endParaRPr>
          </a:p>
          <a:p>
            <a:pPr algn="just"/>
            <a:r>
              <a:rPr lang="zh-CN" altLang="en-US" sz="2800" b="0" i="0" dirty="0">
                <a:effectLst/>
                <a:highlight>
                  <a:srgbClr val="FFFFFF"/>
                </a:highlight>
                <a:latin typeface="system-ui"/>
              </a:rPr>
              <a:t>因为连杀两个黑帮大哥，在道上威名赫赫。</a:t>
            </a:r>
            <a:endParaRPr lang="en-US" altLang="zh-CN" sz="2800" dirty="0">
              <a:highlight>
                <a:srgbClr val="FFFFFF"/>
              </a:highlight>
              <a:latin typeface="system-ui"/>
            </a:endParaRPr>
          </a:p>
          <a:p>
            <a:r>
              <a:rPr kumimoji="0" lang="zh-CN" altLang="zh-CN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但他也因为战绩太过显赫，不得不隐姓埋名，蛰伏起来。</a:t>
            </a:r>
            <a:br>
              <a:rPr kumimoji="0" lang="zh-CN" altLang="zh-CN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zh-CN" altLang="zh-CN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四年后，他已成为岛内臭名昭著的三大通缉犯之一。</a:t>
            </a:r>
            <a:br>
              <a:rPr kumimoji="0" lang="zh-CN" altLang="zh-CN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zh-CN" altLang="zh-CN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当他得知自己身患肺癌，时日无多时，决定重出江湖，完成一项壮举——</a:t>
            </a:r>
            <a:br>
              <a:rPr kumimoji="0" lang="zh-CN" altLang="zh-CN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zh-CN" altLang="zh-CN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那就是清除另外两位排在他前面通缉犯，香港仔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Arial" panose="020B0604020202020204" pitchFamily="34" charset="0"/>
              </a:rPr>
              <a:t>（袁富华饰）</a:t>
            </a:r>
            <a:r>
              <a:rPr kumimoji="0" lang="zh-CN" altLang="zh-CN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和林禄和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Arial" panose="020B0604020202020204" pitchFamily="34" charset="0"/>
              </a:rPr>
              <a:t>（陈以文饰）</a:t>
            </a:r>
            <a:r>
              <a:rPr kumimoji="0" lang="zh-CN" altLang="zh-CN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。</a:t>
            </a:r>
            <a:br>
              <a:rPr kumimoji="0" lang="zh-CN" altLang="zh-CN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zh-CN" altLang="zh-CN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system-ui"/>
              </a:rPr>
              <a:t>不为别的，只为死后留名……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zh-CN" altLang="zh-CN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algn="just"/>
            <a:endParaRPr lang="zh-CN" altLang="en-US" sz="2800" b="0" i="0" dirty="0">
              <a:effectLst/>
              <a:highlight>
                <a:srgbClr val="FFFFFF"/>
              </a:highlight>
              <a:latin typeface="system-ui"/>
            </a:endParaRPr>
          </a:p>
        </p:txBody>
      </p:sp>
      <p:pic>
        <p:nvPicPr>
          <p:cNvPr id="2069" name="Picture 21" descr="图片">
            <a:extLst>
              <a:ext uri="{FF2B5EF4-FFF2-40B4-BE49-F238E27FC236}">
                <a16:creationId xmlns:a16="http://schemas.microsoft.com/office/drawing/2014/main" id="{A44F46EB-2BD0-A415-3481-FE85F81FA1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923776"/>
            <a:ext cx="5979736" cy="2865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4939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DBB25137-6309-87D0-FD75-145FBE1DE07E}"/>
              </a:ext>
            </a:extLst>
          </p:cNvPr>
          <p:cNvSpPr txBox="1"/>
          <p:nvPr/>
        </p:nvSpPr>
        <p:spPr>
          <a:xfrm>
            <a:off x="179109" y="181466"/>
            <a:ext cx="8078771" cy="6495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0" i="0" dirty="0">
                <a:effectLst/>
                <a:highlight>
                  <a:srgbClr val="FFFFFF"/>
                </a:highlight>
                <a:latin typeface="system-ui"/>
              </a:rPr>
              <a:t>      他杀了欺男霸女的香港仔，救了小美，给了她自由。</a:t>
            </a:r>
          </a:p>
          <a:p>
            <a:r>
              <a:rPr lang="zh-CN" altLang="en-US" sz="2800" b="0" i="0" dirty="0">
                <a:effectLst/>
                <a:highlight>
                  <a:srgbClr val="FFFFFF"/>
                </a:highlight>
                <a:latin typeface="system-ui"/>
              </a:rPr>
              <a:t>      他被洗脑组织头领洗脑以为自己放下执念，抛去名誉与金钱就能得救，在经过无辜的鲜血和被活埋后，犹如重生从棺材中爬出。桂林仔灼热的怒火从枪口席卷而来，让看似圣洁的礼堂沾满血液。</a:t>
            </a:r>
          </a:p>
          <a:p>
            <a:r>
              <a:rPr lang="zh-CN" altLang="en-US" sz="2800" b="0" i="0" dirty="0">
                <a:effectLst/>
                <a:highlight>
                  <a:srgbClr val="FFFFFF"/>
                </a:highlight>
                <a:latin typeface="system-ui"/>
              </a:rPr>
              <a:t>      他枪杀组织教主与多数一众教徒，终于完成了杀掉其余罪人的目标。但在经历血与伤的洗礼后，只沉醉于灿烂俗世与虚无名利的桂林仔终于追寻到了真正的本我。或许他想起了奶奶对幼时她的照料；或许感受到了小美的纯粹的善意；或许也为陈灰警察百折不挠穷追不舍的精神所动容。</a:t>
            </a:r>
          </a:p>
          <a:p>
            <a:r>
              <a:rPr lang="zh-CN" altLang="en-US" sz="2800" b="0" i="0" dirty="0">
                <a:effectLst/>
                <a:highlight>
                  <a:srgbClr val="FFFFFF"/>
                </a:highlight>
                <a:latin typeface="system-ui"/>
              </a:rPr>
              <a:t>      他在最后从容自首，以一个崭新的本我的姿态迎接死亡。</a:t>
            </a:r>
          </a:p>
          <a:p>
            <a:r>
              <a:rPr lang="zh-CN" altLang="en-US" sz="2800" b="0" i="0" dirty="0">
                <a:effectLst/>
                <a:highlight>
                  <a:srgbClr val="FFFFFF"/>
                </a:highlight>
                <a:latin typeface="system-ui"/>
              </a:rPr>
              <a:t>      周处最终，终除三害。其中也包括他自己。</a:t>
            </a:r>
          </a:p>
        </p:txBody>
      </p:sp>
      <p:pic>
        <p:nvPicPr>
          <p:cNvPr id="4098" name="Picture 2" descr="图片">
            <a:extLst>
              <a:ext uri="{FF2B5EF4-FFF2-40B4-BE49-F238E27FC236}">
                <a16:creationId xmlns:a16="http://schemas.microsoft.com/office/drawing/2014/main" id="{53851E5B-08CC-27F0-A194-A4CA884F05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94" r="31735"/>
          <a:stretch/>
        </p:blipFill>
        <p:spPr bwMode="auto">
          <a:xfrm>
            <a:off x="8462472" y="609144"/>
            <a:ext cx="3340274" cy="5781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0800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BBE363-9920-69D2-436E-EDEED032E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i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system-ui"/>
              </a:rPr>
              <a:t>善与恶</a:t>
            </a:r>
            <a:endParaRPr lang="zh-CN" alt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89A3586-92B5-225A-CC2A-AAC926CEA4E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02917" y="1405744"/>
            <a:ext cx="10790129" cy="21544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说到善恶，影片对于它的界定，很是玩味。 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就拿陈桂林来说，此人到底是善还是恶？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zh-CN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一边是通缉犯的身份，带着人们对于罪恶的直观判断；另一边，他又试图通过杀戮来实现某种形式的超越，完成自我赎罪。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可全片看下来，他又好像没杀过“好人”。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在邪教修行营屠杀的前夕，他手上的血迹都来自黑社会的恶棍们。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当然，这不是出于正义，只是为了钱，为了照顾奶奶。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01E9D47-355F-42C0-EABB-3D1949E93E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2917" y="3560180"/>
            <a:ext cx="10919564" cy="21544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对陈桂林而言，这个世界的正邪善恶模糊得很，赚钱的事，不择手段。</a:t>
            </a:r>
            <a:b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当他看到自己名字挂在通缉榜上，还得和一堆他看不起的人一样排队自首，他那套“通过战斗提升名号”的逻辑立刻驱使他采取了“除害”的行动。</a:t>
            </a:r>
            <a:b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但这电影塑造的陈桂林，绝不是个凶残嗜血，杀人如麻的机器。</a:t>
            </a:r>
            <a:b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他虽然下手狠，但引发冲突的总是另一方。</a:t>
            </a:r>
            <a:b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不论是性情暴戾的香港仔故意割伤他的眉骨，还是被伪善的尊者捅刀活埋。</a:t>
            </a:r>
            <a:b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zh-CN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毕竟，“人的死，都是咎由自取的。”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863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5685517E-0FB0-DACE-9893-A4CD98979B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17577" y="365125"/>
            <a:ext cx="10956846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说到底，陈桂林最初以为干票大的能换来全世界的瞩目，好补回一辈子缺的那份关注。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但很快他就明白，这狗屁不是他想要的。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等待审判的日子长得跟面条似的，而唯一还把他放在心上的，竟然是那个他不经意救下的女人。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或许就像他说的，“我不是怕死，我是怕死了都没人记得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zh-CN" altLang="en-US" sz="2400" b="0" i="0" dirty="0">
                <a:effectLst/>
                <a:highlight>
                  <a:srgbClr val="FFFFFF"/>
                </a:highlight>
                <a:latin typeface="system-ui"/>
              </a:rPr>
              <a:t>。”</a:t>
            </a: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147" name="Picture 3" descr="图片">
            <a:extLst>
              <a:ext uri="{FF2B5EF4-FFF2-40B4-BE49-F238E27FC236}">
                <a16:creationId xmlns:a16="http://schemas.microsoft.com/office/drawing/2014/main" id="{CFFBDACA-EB78-926F-8762-529CF2FFD5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9621" y="1750120"/>
            <a:ext cx="7786492" cy="4376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7554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807</Words>
  <Application>Microsoft Office PowerPoint</Application>
  <PresentationFormat>宽屏</PresentationFormat>
  <Paragraphs>15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2" baseType="lpstr">
      <vt:lpstr>system-ui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《周处除三害》</vt:lpstr>
      <vt:lpstr>PowerPoint 演示文稿</vt:lpstr>
      <vt:lpstr>PowerPoint 演示文稿</vt:lpstr>
      <vt:lpstr>善与恶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Tianhang Yuan</dc:creator>
  <cp:lastModifiedBy>Tianhang Yuan</cp:lastModifiedBy>
  <cp:revision>1</cp:revision>
  <dcterms:created xsi:type="dcterms:W3CDTF">2024-05-15T17:05:23Z</dcterms:created>
  <dcterms:modified xsi:type="dcterms:W3CDTF">2024-05-15T17:17:54Z</dcterms:modified>
</cp:coreProperties>
</file>

<file path=docProps/thumbnail.jpeg>
</file>